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dobe Gothic Std B" panose="020B0800000000000000" pitchFamily="34" charset="-128"/>
      <p:bold r:id="rId13"/>
    </p:embeddedFont>
    <p:embeddedFont>
      <p:font typeface="ADLaM Display" panose="02010000000000000000" pitchFamily="2" charset="0"/>
      <p:regular r:id="rId14"/>
    </p:embeddedFont>
    <p:embeddedFont>
      <p:font typeface="Alexandria Semi Bold"/>
      <p:regular r:id="rId15"/>
    </p:embeddedFont>
    <p:embeddedFont>
      <p:font typeface="Algerian" panose="04020705040A02060702" pitchFamily="82" charset="0"/>
      <p:regular r:id="rId16"/>
    </p:embeddedFont>
    <p:embeddedFont>
      <p:font typeface="Bahnschrift SemiBold SemiConden" panose="020B0502040204020203" pitchFamily="34" charset="0"/>
      <p:bold r:id="rId17"/>
    </p:embeddedFont>
    <p:embeddedFont>
      <p:font typeface="Berlin Sans FB" panose="020E0602020502020306" pitchFamily="34" charset="0"/>
      <p:regular r:id="rId18"/>
      <p:bold r:id="rId19"/>
    </p:embeddedFont>
    <p:embeddedFont>
      <p:font typeface="Berlin Sans FB Demi" panose="020E0802020502020306" pitchFamily="34" charset="0"/>
      <p:bold r:id="rId20"/>
    </p:embeddedFont>
    <p:embeddedFont>
      <p:font typeface="Bernard MT Condensed" panose="02050806060905020404" pitchFamily="18" charset="0"/>
      <p:regular r:id="rId21"/>
    </p:embeddedFon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Felix Titling" panose="04060505060202020A04" pitchFamily="82" charset="0"/>
      <p:regular r:id="rId26"/>
    </p:embeddedFont>
    <p:embeddedFont>
      <p:font typeface="Sora Light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47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TRIPATHI" userId="853463bab10449ea" providerId="LiveId" clId="{2F7EC67C-6141-406F-97D8-80E67B30DA26}"/>
    <pc:docChg chg="custSel modSld">
      <pc:chgData name="NITIN TRIPATHI" userId="853463bab10449ea" providerId="LiveId" clId="{2F7EC67C-6141-406F-97D8-80E67B30DA26}" dt="2024-11-07T13:39:20.467" v="87" actId="20577"/>
      <pc:docMkLst>
        <pc:docMk/>
      </pc:docMkLst>
      <pc:sldChg chg="modSp mod">
        <pc:chgData name="NITIN TRIPATHI" userId="853463bab10449ea" providerId="LiveId" clId="{2F7EC67C-6141-406F-97D8-80E67B30DA26}" dt="2024-11-07T13:39:20.467" v="87" actId="20577"/>
        <pc:sldMkLst>
          <pc:docMk/>
          <pc:sldMk cId="0" sldId="256"/>
        </pc:sldMkLst>
        <pc:spChg chg="mod">
          <ac:chgData name="NITIN TRIPATHI" userId="853463bab10449ea" providerId="LiveId" clId="{2F7EC67C-6141-406F-97D8-80E67B30DA26}" dt="2024-11-07T13:39:20.467" v="87" actId="20577"/>
          <ac:spMkLst>
            <pc:docMk/>
            <pc:sldMk cId="0" sldId="256"/>
            <ac:spMk id="6" creationId="{0B828F3A-ABEC-C5B7-C996-1D2C2BD07F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07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2466499"/>
            <a:ext cx="4944904" cy="32966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275284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Online Recipe Sharing Platform</a:t>
            </a:r>
            <a:endParaRPr lang="en-US" sz="61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58309" y="456735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Bahnschrift SemiBold SemiConden" panose="020B0502040204020203" pitchFamily="34" charset="0"/>
                <a:ea typeface="Sora Light" pitchFamily="34" charset="-122"/>
                <a:cs typeface="Sora Light" pitchFamily="34" charset="-120"/>
              </a:rPr>
              <a:t>Our online platform empowers home cooks to discover, create, and share delicious recipes from around the world. Explore a vibrant community of food enthusiasts and unlock a world of culinary inspiration.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28F3A-ABEC-C5B7-C996-1D2C2BD07FDF}"/>
              </a:ext>
            </a:extLst>
          </p:cNvPr>
          <p:cNvSpPr txBox="1"/>
          <p:nvPr/>
        </p:nvSpPr>
        <p:spPr>
          <a:xfrm>
            <a:off x="829559" y="6306532"/>
            <a:ext cx="6721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Nitin Tripathi(23SCSE1011785)</a:t>
            </a: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Abhishek Anand(23SCSE1011902)</a:t>
            </a:r>
          </a:p>
          <a:p>
            <a:r>
              <a:rPr lang="en-IN" dirty="0">
                <a:latin typeface="Bookman Old Style" panose="02050604050505020204" pitchFamily="18" charset="0"/>
              </a:rPr>
              <a:t>Prince(23SCSE1011819)</a:t>
            </a: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 err="1">
                <a:latin typeface="Bookman Old Style" panose="02050604050505020204" pitchFamily="18" charset="0"/>
              </a:rPr>
              <a:t>Awanish</a:t>
            </a:r>
            <a:r>
              <a:rPr lang="en-IN" dirty="0">
                <a:latin typeface="Bookman Old Style" panose="02050604050505020204" pitchFamily="18" charset="0"/>
              </a:rPr>
              <a:t> Kumar Vishwakarma(23SCSE1011201)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406122"/>
            <a:ext cx="4944904" cy="74173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787" y="28158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lang="en-US" sz="44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27055" y="368561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B3535"/>
                </a:solidFill>
                <a:latin typeface="Felix Titling" panose="04060505060202020A04" pitchFamily="82" charset="0"/>
                <a:ea typeface="Sora Light" pitchFamily="34" charset="-122"/>
                <a:cs typeface="Sora Light" pitchFamily="34" charset="-120"/>
              </a:rPr>
              <a:t>Our online recipe sharing platform is designed to empower home cooks, foster a vibrant culinary community, and celebrate the diversity of global cuisines. Join us on this exciting journey of culinary discovery and inspiration.</a:t>
            </a:r>
            <a:endParaRPr lang="en-US" sz="2000" b="1" dirty="0">
              <a:latin typeface="Felix Titling" panose="04060505060202020A04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1897734"/>
            <a:ext cx="4944904" cy="4434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5130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 Description</a:t>
            </a:r>
            <a:endParaRPr lang="en-US" sz="44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44709" y="2550676"/>
            <a:ext cx="3705463" cy="2321362"/>
          </a:xfrm>
          <a:prstGeom prst="roundRect">
            <a:avLst>
              <a:gd name="adj" fmla="val 1082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68904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Intuitive Design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468904" y="326100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app features a clean, user-friendly interface that makes recipe browsing and sharing a breeze.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6747" y="2550676"/>
            <a:ext cx="3705463" cy="2321362"/>
          </a:xfrm>
          <a:prstGeom prst="roundRect">
            <a:avLst>
              <a:gd name="adj" fmla="val 960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90942" y="27748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Personalized Feeds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390942" y="326100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Receive tailored recipe recommendations based on your dietary preferences and cooking experience.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44828" y="5088612"/>
            <a:ext cx="7627382" cy="1627942"/>
          </a:xfrm>
          <a:prstGeom prst="roundRect">
            <a:avLst>
              <a:gd name="adj" fmla="val 1659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8"/>
          <p:cNvSpPr/>
          <p:nvPr/>
        </p:nvSpPr>
        <p:spPr>
          <a:xfrm>
            <a:off x="6468904" y="5312807"/>
            <a:ext cx="29157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Multimedia Content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68904" y="579893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 your cooking journey with step-by-step recipe videos, mouthwatering food photography, and helpful cooking tips.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EAD496-9BF2-F025-3C4D-F20576E8A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556" y="7149014"/>
            <a:ext cx="3883843" cy="1080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7" y="2724031"/>
            <a:ext cx="4944666" cy="27814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244441"/>
            <a:ext cx="66185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Mission and Vision</a:t>
            </a:r>
            <a:endParaRPr lang="en-US" sz="44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44709" y="2525792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840379" y="2525792"/>
            <a:ext cx="3298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Empower Home Cooks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40379" y="3011924"/>
            <a:ext cx="70317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Inspire and equip home cooks with the tools and knowledge to master culinary skills.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44709" y="4165640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40379" y="41656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Foster Community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840379" y="4651772"/>
            <a:ext cx="70317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Build a vibrant online community where food enthusiasts can connect, share, and learn from one another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44709" y="5805488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840379" y="58054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Celebrate Diversity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840379" y="6291620"/>
            <a:ext cx="70317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Promote cultural exchange and appreciation through the exploration of diverse cuisines and cooking traditions.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FA6F5-D9E0-08EB-1861-2F57D749A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252" y="7177864"/>
            <a:ext cx="3780148" cy="1051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5658"/>
            <a:ext cx="82780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Features of the Platform</a:t>
            </a:r>
            <a:endParaRPr lang="en-US" sz="44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59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Berlin Sans FB" panose="020E0602020502020306" pitchFamily="34" charset="0"/>
                <a:ea typeface="Alexandria Semi Bold" pitchFamily="34" charset="-122"/>
                <a:cs typeface="Alexandria Semi Bold" pitchFamily="34" charset="-120"/>
              </a:rPr>
              <a:t>Recipe Creation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3267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Easily upload your own recipes, complete with ingredients, step-by-step instructions, and eye-catching photos.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659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Berlin Sans FB" panose="020E0602020502020306" pitchFamily="34" charset="0"/>
                <a:ea typeface="Alexandria Semi Bold" pitchFamily="34" charset="-122"/>
                <a:cs typeface="Alexandria Semi Bold" pitchFamily="34" charset="-120"/>
              </a:rPr>
              <a:t>Social Sharing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23267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Share your culinary creations with the community and engage with fellow home cooks.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52020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Berlin Sans FB" panose="020E0602020502020306" pitchFamily="34" charset="0"/>
                <a:ea typeface="Alexandria Semi Bold" pitchFamily="34" charset="-122"/>
                <a:cs typeface="Alexandria Semi Bold" pitchFamily="34" charset="-120"/>
              </a:rPr>
              <a:t>Personalized Recommendations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23267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Discover new recipes tailored to your dietary preferences, cooking level, and flavor preferences.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5F6A1-09D9-1C9E-57C8-85AFC8A7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960" y="7189469"/>
            <a:ext cx="3738439" cy="1040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260402"/>
            <a:ext cx="4944904" cy="37086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301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Creating and Sharing Recipes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380536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4709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Upload Photos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244709" y="3624858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 your culinary masterpieces and showcase them with the community.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801" y="2380536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20801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Ingredient Lists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0220801" y="362485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 a clear and comprehensive list of ingredients for your recipes.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314950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4709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Step-by-Step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244709" y="6559272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Guide fellow home cooks through your recipe with detailed instructions.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0801" y="5314950"/>
            <a:ext cx="541615" cy="54161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2080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Social Sharing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0220801" y="6559272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Easily share your creations with the community and engage with others.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2FD1A-EBAF-0C6E-3C99-0256D26DB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0066" y="7453257"/>
            <a:ext cx="2790333" cy="7763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787718"/>
            <a:ext cx="4944785" cy="66541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584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lexandria Semi Bold" pitchFamily="34" charset="-120"/>
              </a:rPr>
              <a:t>Discovering New Dishes and Flavors</a:t>
            </a:r>
            <a:endParaRPr lang="en-US" sz="445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244709" y="26524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21160" y="2725102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948726" y="26524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Explore Cuisines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48726" y="3138607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Discover a world of culinary diversity by browsing recipes from different cultural traditions.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6747" y="26524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08312" y="2725102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870763" y="2652474"/>
            <a:ext cx="3001447" cy="38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Filter by Dietary Needs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870763" y="3421380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Cater to your specific dietary preferences and restrictions with our advanced search tools.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6244709" y="53419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86155" y="5414605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6948726" y="5341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lexandria Semi Bold" pitchFamily="34" charset="-120"/>
              </a:rPr>
              <a:t>Trending Recipes</a:t>
            </a:r>
            <a:endParaRPr lang="en-US" sz="2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948726" y="5828109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Stay up-to-date with the latest food trends and top-rated recipes from the community.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10166747" y="53419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07360" y="5414605"/>
            <a:ext cx="20621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0870763" y="534197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lexandria Semi Bold" pitchFamily="34" charset="-120"/>
              </a:rPr>
              <a:t>Personalized</a:t>
            </a: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2200" dirty="0">
                <a:solidFill>
                  <a:srgbClr val="3B353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lexandria Semi Bold" pitchFamily="34" charset="-120"/>
              </a:rPr>
              <a:t>Recommendations</a:t>
            </a:r>
            <a:endParaRPr lang="en-US" sz="2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0870763" y="6184344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Let our smart algorithm suggest recipes tailored to your cooking experience and taste preferences.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B1AAEB-8F61-1D60-90F1-2DC8787D6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3920" y="7571183"/>
            <a:ext cx="2366479" cy="658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gerian" panose="04020705040A02060702" pitchFamily="82" charset="0"/>
                <a:ea typeface="Alexandria Semi Bold" pitchFamily="34" charset="-122"/>
                <a:cs typeface="Alexandria Semi Bold" pitchFamily="34" charset="-120"/>
              </a:rPr>
              <a:t>Modules of the App</a:t>
            </a:r>
            <a:endParaRPr lang="en-US" sz="445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Recipe Library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4041" y="4447541"/>
            <a:ext cx="422847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Browse and search our extensive database of user-submitted recipes across a variety of cuisines.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 Feed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Connect with other home cooks, share your creations, and engage with the latest posts.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Guided Cooking</a:t>
            </a:r>
            <a:endParaRPr lang="en-US" sz="2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Follow step-by-step video tutorials to master new cooking techniques and recipes.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D51FF-8BEA-8FF8-F9B6-023C6751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920" y="7571183"/>
            <a:ext cx="2366479" cy="658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86" y="270748"/>
            <a:ext cx="2892028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482935"/>
            <a:ext cx="112840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gerian" panose="04020705040A02060702" pitchFamily="82" charset="0"/>
                <a:ea typeface="Alexandria Semi Bold" pitchFamily="34" charset="-122"/>
                <a:cs typeface="Alexandria Semi Bold" pitchFamily="34" charset="-120"/>
              </a:rPr>
              <a:t>Future Roadmap and Platform Designs</a:t>
            </a:r>
            <a:endParaRPr lang="en-US" sz="4450" dirty="0">
              <a:latin typeface="Algerian" panose="04020705040A02060702" pitchFamily="82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520565"/>
            <a:ext cx="4371261" cy="866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7488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Meal Planning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97488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nard MT Condensed" panose="02050806060905020404" pitchFamily="18" charset="0"/>
                <a:ea typeface="Sora Light" pitchFamily="34" charset="-122"/>
                <a:cs typeface="Sora Light" pitchFamily="34" charset="-120"/>
              </a:rPr>
              <a:t>Integrate a meal planning feature to help users organize their weekly menus.</a:t>
            </a:r>
            <a:endParaRPr lang="en-US" sz="1700" dirty="0">
              <a:latin typeface="Bernard MT Condensed" panose="020508060609050204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70" y="4520565"/>
            <a:ext cx="4371261" cy="8665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4614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Voice Commands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4614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nard MT Condensed" panose="02050806060905020404" pitchFamily="18" charset="0"/>
                <a:ea typeface="Sora Light" pitchFamily="34" charset="-122"/>
                <a:cs typeface="Sora Light" pitchFamily="34" charset="-120"/>
              </a:rPr>
              <a:t>Develop voice-activated controls to enhance the hands-free cooking experience.</a:t>
            </a:r>
            <a:endParaRPr lang="en-US" sz="1700" dirty="0">
              <a:latin typeface="Bernard MT Condensed" panose="020508060609050204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830" y="4520565"/>
            <a:ext cx="4371261" cy="86653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405" y="5712023"/>
            <a:ext cx="33774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Virtual</a:t>
            </a: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2200" dirty="0">
                <a:solidFill>
                  <a:srgbClr val="3B3535"/>
                </a:solidFill>
                <a:latin typeface="Berlin Sans FB Demi" panose="020E0802020502020306" pitchFamily="34" charset="0"/>
                <a:ea typeface="Alexandria Semi Bold" pitchFamily="34" charset="-122"/>
                <a:cs typeface="Alexandria Semi Bold" pitchFamily="34" charset="-120"/>
              </a:rPr>
              <a:t>Cooking Classes</a:t>
            </a:r>
            <a:endParaRPr lang="en-US" sz="2200" dirty="0">
              <a:latin typeface="Berlin Sans FB Demi" panose="020E0802020502020306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9717405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nard MT Condensed" panose="02050806060905020404" pitchFamily="18" charset="0"/>
                <a:ea typeface="Sora Light" pitchFamily="34" charset="-122"/>
                <a:cs typeface="Sora Light" pitchFamily="34" charset="-120"/>
              </a:rPr>
              <a:t>Offer interactive online cooking classes taught by renowned chefs and culinary experts.</a:t>
            </a:r>
            <a:endParaRPr lang="en-US" sz="1700" dirty="0">
              <a:latin typeface="Bernard MT Condensed" panose="020508060609050204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68D8AA-2204-369C-70BB-4BD192964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3920" y="7571183"/>
            <a:ext cx="2366479" cy="658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748" y="2260402"/>
            <a:ext cx="4944904" cy="37086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131332"/>
            <a:ext cx="59527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Structure of the App</a:t>
            </a:r>
            <a:endParaRPr lang="en-US" sz="44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58309" y="2168962"/>
            <a:ext cx="7627382" cy="4929188"/>
          </a:xfrm>
          <a:prstGeom prst="roundRect">
            <a:avLst>
              <a:gd name="adj" fmla="val 18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65929" y="2176582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82504" y="23140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Home Feed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792385" y="2314099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Discover personalized recipe recommendations and trending dishes.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65929" y="3491746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982504" y="362926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Recipe Library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92385" y="3629263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Browse our extensive database of user-submitted recipes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1031400" y="4528960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82504" y="459771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Community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792385" y="4597718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Engage with other home cooks, share your creations, and join discussions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65929" y="5775365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82504" y="591288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Profile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792385" y="5912882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Berlin Sans FB Demi" panose="020E0802020502020306" pitchFamily="34" charset="0"/>
                <a:ea typeface="Sora Light" pitchFamily="34" charset="-122"/>
                <a:cs typeface="Sora Light" pitchFamily="34" charset="-120"/>
              </a:rPr>
              <a:t>Manage your account, update preferences, and track your cooking activity.</a:t>
            </a:r>
            <a:endParaRPr lang="en-US" sz="1700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572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Bahnschrift SemiBold SemiConden</vt:lpstr>
      <vt:lpstr>ADLaM Display</vt:lpstr>
      <vt:lpstr>Arial</vt:lpstr>
      <vt:lpstr>Sora Light</vt:lpstr>
      <vt:lpstr>Felix Titling</vt:lpstr>
      <vt:lpstr>Bookman Old Style</vt:lpstr>
      <vt:lpstr>Berlin Sans FB</vt:lpstr>
      <vt:lpstr>Adobe Gothic Std B</vt:lpstr>
      <vt:lpstr>Alexandria Semi Bold</vt:lpstr>
      <vt:lpstr>Algerian</vt:lpstr>
      <vt:lpstr>Berlin Sans FB Demi</vt:lpstr>
      <vt:lpstr>Bernard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NITIN TRIPATHI</cp:lastModifiedBy>
  <cp:revision>2</cp:revision>
  <dcterms:created xsi:type="dcterms:W3CDTF">2024-11-07T13:11:28Z</dcterms:created>
  <dcterms:modified xsi:type="dcterms:W3CDTF">2024-11-07T13:39:26Z</dcterms:modified>
</cp:coreProperties>
</file>